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sldIdLst>
    <p:sldId id="301" r:id="rId2"/>
    <p:sldId id="304" r:id="rId3"/>
    <p:sldId id="305" r:id="rId4"/>
    <p:sldId id="306" r:id="rId5"/>
    <p:sldId id="303" r:id="rId6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90" d="100"/>
          <a:sy n="90" d="100"/>
        </p:scale>
        <p:origin x="28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580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931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628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6323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2317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3668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6985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296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928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0759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828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0EE78-7C65-4C00-A333-FCA05ABDA4E9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A9C34-D567-4134-84A3-6F6F0C7B44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0935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8120" y="0"/>
            <a:ext cx="6461760" cy="91440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H="1">
            <a:off x="4052184" y="4834766"/>
            <a:ext cx="53671" cy="4025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H="1" flipV="1">
            <a:off x="4034294" y="4955526"/>
            <a:ext cx="67835" cy="365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161020" y="4866074"/>
            <a:ext cx="0" cy="8199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 rot="21430883">
            <a:off x="3171825" y="4251837"/>
            <a:ext cx="1166600" cy="641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13"/>
          </a:p>
        </p:txBody>
      </p:sp>
      <p:sp>
        <p:nvSpPr>
          <p:cNvPr id="3" name="Text Box 2"/>
          <p:cNvSpPr txBox="1"/>
          <p:nvPr/>
        </p:nvSpPr>
        <p:spPr>
          <a:xfrm>
            <a:off x="3574018" y="4898827"/>
            <a:ext cx="317540" cy="1160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endParaRPr lang="en-US" sz="1013">
              <a:solidFill>
                <a:schemeClr val="bg1"/>
              </a:solidFill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3958709" y="5040630"/>
            <a:ext cx="360759" cy="792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endParaRPr lang="en-US" sz="1013">
              <a:solidFill>
                <a:schemeClr val="bg1"/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 rot="21300000">
            <a:off x="3518297" y="5167074"/>
            <a:ext cx="269677" cy="992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endParaRPr lang="en-US" sz="1013">
              <a:solidFill>
                <a:schemeClr val="bg1"/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982284" y="5680710"/>
            <a:ext cx="347186" cy="1160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endParaRPr lang="en-US" sz="1013">
              <a:solidFill>
                <a:schemeClr val="bg1"/>
              </a:solidFill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3615095" y="5772507"/>
            <a:ext cx="929402" cy="6079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endParaRPr lang="en-US" sz="1013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01379" y="472970"/>
            <a:ext cx="6225364" cy="8198060"/>
            <a:chOff x="4555" y="278"/>
            <a:chExt cx="10666" cy="10131"/>
          </a:xfrm>
        </p:grpSpPr>
        <p:pic>
          <p:nvPicPr>
            <p:cNvPr id="4" name="object 2"/>
            <p:cNvPicPr/>
            <p:nvPr/>
          </p:nvPicPr>
          <p:blipFill>
            <a:blip r:embed="rId2" cstate="print"/>
            <a:srcRect t="35748"/>
            <a:stretch>
              <a:fillRect/>
            </a:stretch>
          </p:blipFill>
          <p:spPr>
            <a:xfrm>
              <a:off x="6161" y="278"/>
              <a:ext cx="7454" cy="7058"/>
            </a:xfrm>
            <a:prstGeom prst="rect">
              <a:avLst/>
            </a:prstGeom>
          </p:spPr>
        </p:pic>
        <p:pic>
          <p:nvPicPr>
            <p:cNvPr id="5" name="object 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 rot="16200000">
              <a:off x="8351" y="3539"/>
              <a:ext cx="3074" cy="1066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2"/>
          <p:cNvPicPr/>
          <p:nvPr/>
        </p:nvPicPr>
        <p:blipFill>
          <a:blip r:embed="rId2" cstate="print"/>
          <a:srcRect b="33633"/>
          <a:stretch>
            <a:fillRect/>
          </a:stretch>
        </p:blipFill>
        <p:spPr>
          <a:xfrm>
            <a:off x="0" y="74428"/>
            <a:ext cx="6858000" cy="876122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2"/>
          <p:cNvPicPr/>
          <p:nvPr/>
        </p:nvPicPr>
        <p:blipFill>
          <a:blip r:embed="rId2" cstate="print"/>
          <a:srcRect t="67367"/>
          <a:stretch>
            <a:fillRect/>
          </a:stretch>
        </p:blipFill>
        <p:spPr>
          <a:xfrm>
            <a:off x="228600" y="74759"/>
            <a:ext cx="6400800" cy="3593473"/>
          </a:xfrm>
          <a:prstGeom prst="rect">
            <a:avLst/>
          </a:prstGeom>
        </p:spPr>
      </p:pic>
      <p:pic>
        <p:nvPicPr>
          <p:cNvPr id="5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 rot="16200000">
            <a:off x="2131995" y="1594717"/>
            <a:ext cx="2594010" cy="6741042"/>
          </a:xfrm>
          <a:prstGeom prst="rect">
            <a:avLst/>
          </a:prstGeom>
        </p:spPr>
      </p:pic>
      <p:pic>
        <p:nvPicPr>
          <p:cNvPr id="6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 rot="16200000">
            <a:off x="2025502" y="5733892"/>
            <a:ext cx="2806998" cy="401321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rcRect b="31605"/>
          <a:stretch>
            <a:fillRect/>
          </a:stretch>
        </p:blipFill>
        <p:spPr>
          <a:xfrm>
            <a:off x="0" y="0"/>
            <a:ext cx="6858000" cy="88888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</TotalTime>
  <Words>0</Words>
  <Application>Microsoft Office PowerPoint</Application>
  <PresentationFormat>On-screen Show (4:3)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Amit Mandal</dc:creator>
  <cp:lastModifiedBy>SN</cp:lastModifiedBy>
  <cp:revision>8</cp:revision>
  <dcterms:created xsi:type="dcterms:W3CDTF">2022-10-26T08:59:00Z</dcterms:created>
  <dcterms:modified xsi:type="dcterms:W3CDTF">2024-12-04T15:18:45Z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0BF1333A88B74FB2A82184B2585AF58D_13</vt:lpwstr>
  </property>
  <property fmtid="{D5CDD505-2E9C-101B-9397-08002B2CF9AE}" pid="3" name="KSOProductBuildVer">
    <vt:lpwstr>1033-12.2.0.18911</vt:lpwstr>
  </property>
</Properties>
</file>

<file path=docProps/thumbnail.jpeg>
</file>